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87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1" r:id="rId3"/>
    <p:sldId id="320" r:id="rId4"/>
    <p:sldId id="257" r:id="rId5"/>
    <p:sldId id="312" r:id="rId6"/>
    <p:sldId id="259" r:id="rId7"/>
    <p:sldId id="282" r:id="rId8"/>
    <p:sldId id="288" r:id="rId9"/>
    <p:sldId id="321" r:id="rId10"/>
    <p:sldId id="296" r:id="rId11"/>
    <p:sldId id="322" r:id="rId12"/>
    <p:sldId id="304" r:id="rId13"/>
    <p:sldId id="323" r:id="rId14"/>
    <p:sldId id="319" r:id="rId15"/>
    <p:sldId id="280" r:id="rId16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15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25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C170E27E-7F81-48E7-AB3E-5169D0642DF3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75F0EBCB-C73B-4CD8-9712-812A9F9DD05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221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35105-8D67-41E4-8739-E528ED354370}" type="datetimeFigureOut">
              <a:rPr lang="en-US" smtClean="0"/>
              <a:t>9/3/2019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F57E7-24EC-4A82-B8C2-D0A0F6AC91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17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07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997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942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8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0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110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40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519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461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716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68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692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publicworks@peachtreecornersga.gov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88" y="697873"/>
            <a:ext cx="10993549" cy="1475013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Sr 141/peachtree parkway at medlock bridge road/east jones bridge road intersection improvements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public MEETING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1" y="2368311"/>
            <a:ext cx="10993546" cy="71745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077200" y="2743199"/>
            <a:ext cx="3497540" cy="3425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/>
              <a:t>SEPTEMBER 5, 2019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43" y="3460654"/>
            <a:ext cx="5948704" cy="252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2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#3: MEDIAN U-TURN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60" y="1798013"/>
            <a:ext cx="6895174" cy="48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#3: Median U-Turn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56" y="1899013"/>
            <a:ext cx="2292457" cy="251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249" y="1978902"/>
            <a:ext cx="1813676" cy="2215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8532" y="1899013"/>
            <a:ext cx="2274005" cy="2438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720" y="4477907"/>
            <a:ext cx="2454927" cy="22011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6510" y="4659925"/>
            <a:ext cx="3026141" cy="1840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532" y="4519830"/>
            <a:ext cx="2913256" cy="202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#4</a:t>
            </a:r>
            <a:r>
              <a:rPr lang="en-US" dirty="0"/>
              <a:t>: GRADE SEPARATED INTERCHANGE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77" y="1802777"/>
            <a:ext cx="6931753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0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/>
              <a:t>Alternative #4: GRADE SEPARATED INTERCHANGE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6" y="1880789"/>
            <a:ext cx="2335411" cy="25646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99" y="1880789"/>
            <a:ext cx="2436943" cy="24322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240" y="1857558"/>
            <a:ext cx="2695014" cy="25565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3" y="4477907"/>
            <a:ext cx="2573398" cy="228838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2594" y="4785645"/>
            <a:ext cx="3029288" cy="18767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74670" y="4555732"/>
            <a:ext cx="2230153" cy="22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COMMENT CARD SUBMISSIONS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You </a:t>
            </a:r>
            <a:r>
              <a:rPr lang="en-US" sz="2400" dirty="0"/>
              <a:t>can provide your </a:t>
            </a:r>
            <a:r>
              <a:rPr lang="en-US" sz="2400" dirty="0" smtClean="0"/>
              <a:t>feedback by: </a:t>
            </a:r>
          </a:p>
          <a:p>
            <a:pPr lvl="1">
              <a:buClr>
                <a:srgbClr val="009CDE"/>
              </a:buClr>
            </a:pPr>
            <a:r>
              <a:rPr lang="en-US" sz="2200" dirty="0">
                <a:solidFill>
                  <a:srgbClr val="17406D"/>
                </a:solidFill>
              </a:rPr>
              <a:t>Filling out the comment card provided and dropping it in the comment box</a:t>
            </a:r>
          </a:p>
          <a:p>
            <a:pPr lvl="1">
              <a:buClr>
                <a:srgbClr val="009CDE"/>
              </a:buClr>
            </a:pPr>
            <a:r>
              <a:rPr lang="en-US" sz="2200" dirty="0">
                <a:solidFill>
                  <a:srgbClr val="17406D"/>
                </a:solidFill>
              </a:rPr>
              <a:t>Emailing your response to </a:t>
            </a:r>
            <a:r>
              <a:rPr lang="en-US" sz="2200" dirty="0" smtClean="0">
                <a:solidFill>
                  <a:srgbClr val="17406D"/>
                </a:solidFill>
                <a:hlinkClick r:id="rId3"/>
              </a:rPr>
              <a:t>publicworks@peachtreecornersga.gov</a:t>
            </a:r>
            <a:endParaRPr lang="en-US" sz="2200" dirty="0" smtClean="0"/>
          </a:p>
          <a:p>
            <a:r>
              <a:rPr lang="en-US" sz="2400" dirty="0" smtClean="0"/>
              <a:t>Deadline for comments is 9/30/19</a:t>
            </a:r>
          </a:p>
          <a:p>
            <a:endParaRPr lang="en-US" sz="2400" dirty="0" smtClean="0"/>
          </a:p>
          <a:p>
            <a:pPr marL="324000" lvl="1" indent="0">
              <a:buNone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0044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430602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9600" dirty="0"/>
              <a:t>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3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68" y="1909372"/>
            <a:ext cx="6154664" cy="48392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sp>
        <p:nvSpPr>
          <p:cNvPr id="5" name="TextBox 4"/>
          <p:cNvSpPr txBox="1"/>
          <p:nvPr/>
        </p:nvSpPr>
        <p:spPr>
          <a:xfrm rot="18418252">
            <a:off x="4397256" y="3313305"/>
            <a:ext cx="288394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Peachtree Corners Circle</a:t>
            </a:r>
          </a:p>
        </p:txBody>
      </p:sp>
      <p:sp>
        <p:nvSpPr>
          <p:cNvPr id="6" name="TextBox 5"/>
          <p:cNvSpPr txBox="1"/>
          <p:nvPr/>
        </p:nvSpPr>
        <p:spPr>
          <a:xfrm rot="18400142">
            <a:off x="5273582" y="4464067"/>
            <a:ext cx="288394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SR 141/Peachtree </a:t>
            </a:r>
            <a:r>
              <a:rPr lang="en-US" sz="12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Parkway</a:t>
            </a:r>
          </a:p>
        </p:txBody>
      </p:sp>
      <p:sp>
        <p:nvSpPr>
          <p:cNvPr id="7" name="TextBox 6"/>
          <p:cNvSpPr txBox="1"/>
          <p:nvPr/>
        </p:nvSpPr>
        <p:spPr>
          <a:xfrm rot="19616548">
            <a:off x="6169141" y="4847953"/>
            <a:ext cx="361636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Peachtree Industrial Boulevard</a:t>
            </a:r>
          </a:p>
        </p:txBody>
      </p:sp>
      <p:sp>
        <p:nvSpPr>
          <p:cNvPr id="9" name="Oval 8"/>
          <p:cNvSpPr/>
          <p:nvPr/>
        </p:nvSpPr>
        <p:spPr>
          <a:xfrm>
            <a:off x="7454073" y="2401119"/>
            <a:ext cx="259308" cy="25930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ular Callout 9"/>
          <p:cNvSpPr/>
          <p:nvPr/>
        </p:nvSpPr>
        <p:spPr>
          <a:xfrm>
            <a:off x="8322167" y="2855466"/>
            <a:ext cx="1203640" cy="612648"/>
          </a:xfrm>
          <a:prstGeom prst="wedgeRectCallout">
            <a:avLst>
              <a:gd name="adj1" fmla="val -104122"/>
              <a:gd name="adj2" fmla="val -911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Project Location</a:t>
            </a:r>
          </a:p>
        </p:txBody>
      </p:sp>
      <p:sp>
        <p:nvSpPr>
          <p:cNvPr id="12" name="TextBox 11"/>
          <p:cNvSpPr txBox="1"/>
          <p:nvPr/>
        </p:nvSpPr>
        <p:spPr>
          <a:xfrm rot="3491429">
            <a:off x="3512710" y="5519590"/>
            <a:ext cx="288394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Holcomb Bridge Road</a:t>
            </a:r>
          </a:p>
        </p:txBody>
      </p:sp>
      <p:sp>
        <p:nvSpPr>
          <p:cNvPr id="11" name="TextBox 10"/>
          <p:cNvSpPr txBox="1"/>
          <p:nvPr/>
        </p:nvSpPr>
        <p:spPr>
          <a:xfrm rot="3461657">
            <a:off x="6519696" y="2171055"/>
            <a:ext cx="130156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East Jones </a:t>
            </a:r>
          </a:p>
          <a:p>
            <a:r>
              <a:rPr lang="en-US" sz="1200" dirty="0" smtClean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Bridge Road</a:t>
            </a:r>
            <a:endParaRPr lang="en-US" sz="1200" dirty="0">
              <a:solidFill>
                <a:schemeClr val="tx2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4360265">
            <a:off x="6957162" y="3422957"/>
            <a:ext cx="1804456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  <a:effectLst>
                  <a:glow rad="76200">
                    <a:schemeClr val="bg1"/>
                  </a:glow>
                </a:effectLst>
              </a:rPr>
              <a:t>Medlock Bridge Road</a:t>
            </a:r>
            <a:endParaRPr lang="en-US" sz="1200" dirty="0">
              <a:solidFill>
                <a:schemeClr val="tx2"/>
              </a:solidFill>
              <a:effectLst>
                <a:glow rad="76200">
                  <a:schemeClr val="bg1"/>
                </a:glow>
              </a:effectLst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6772" y="2216458"/>
            <a:ext cx="612233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endParaRPr lang="en-US" sz="2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182889" y="1978819"/>
            <a:ext cx="1" cy="3619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69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3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85067"/>
            <a:ext cx="8936519" cy="4340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i="1" dirty="0" smtClean="0"/>
              <a:t>SR 141 Corridor Study:</a:t>
            </a:r>
          </a:p>
          <a:p>
            <a:pPr marL="0" indent="0">
              <a:buNone/>
            </a:pPr>
            <a:endParaRPr lang="en-US" sz="2600" b="1" i="1" dirty="0" smtClean="0"/>
          </a:p>
          <a:p>
            <a:r>
              <a:rPr lang="en-US" dirty="0" smtClean="0"/>
              <a:t>SR </a:t>
            </a:r>
            <a:r>
              <a:rPr lang="en-US" dirty="0"/>
              <a:t>141 Corridor Study </a:t>
            </a:r>
            <a:r>
              <a:rPr lang="en-US" dirty="0" smtClean="0"/>
              <a:t>Kickoff:								Fall 2016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PIOH #1 (gather public input</a:t>
            </a:r>
            <a:r>
              <a:rPr lang="en-US" dirty="0" smtClean="0"/>
              <a:t>):								Spring 2017</a:t>
            </a:r>
            <a:endParaRPr lang="en-US" dirty="0"/>
          </a:p>
          <a:p>
            <a:endParaRPr lang="en-US" dirty="0"/>
          </a:p>
          <a:p>
            <a:r>
              <a:rPr lang="en-US" dirty="0"/>
              <a:t>PIOH #2 (present alternatives</a:t>
            </a:r>
            <a:r>
              <a:rPr lang="en-US" dirty="0" smtClean="0"/>
              <a:t>):								Fall 2017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City </a:t>
            </a:r>
            <a:r>
              <a:rPr lang="en-US" dirty="0"/>
              <a:t>Council Meeting Presentation</a:t>
            </a:r>
            <a:r>
              <a:rPr lang="en-US" dirty="0" smtClean="0"/>
              <a:t>:							Winter 2017</a:t>
            </a:r>
            <a:endParaRPr lang="en-US" dirty="0"/>
          </a:p>
          <a:p>
            <a:endParaRPr lang="en-US" dirty="0"/>
          </a:p>
          <a:p>
            <a:r>
              <a:rPr lang="en-US" dirty="0"/>
              <a:t>Study Accepted</a:t>
            </a:r>
            <a:r>
              <a:rPr lang="en-US" dirty="0" smtClean="0"/>
              <a:t>:											Winter 2017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9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960130"/>
            <a:ext cx="10724117" cy="3650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/>
              <a:t>SR 141 </a:t>
            </a:r>
            <a:r>
              <a:rPr lang="en-US" sz="2400" b="1" i="1" dirty="0" smtClean="0"/>
              <a:t>at E Jones Bridge Road / Medlock Bridge Evaluation:</a:t>
            </a:r>
          </a:p>
          <a:p>
            <a:pPr marL="0" indent="0">
              <a:buNone/>
            </a:pPr>
            <a:endParaRPr lang="en-US" sz="2400" b="1" i="1" dirty="0"/>
          </a:p>
          <a:p>
            <a:r>
              <a:rPr lang="en-US" dirty="0" smtClean="0"/>
              <a:t>Evaluation kickoff:									Spring 2018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Evaluation submitted </a:t>
            </a:r>
            <a:r>
              <a:rPr lang="en-US" dirty="0"/>
              <a:t>to </a:t>
            </a:r>
            <a:r>
              <a:rPr lang="en-US" dirty="0" smtClean="0"/>
              <a:t>GDOT:						Fall 2018</a:t>
            </a:r>
          </a:p>
          <a:p>
            <a:endParaRPr lang="en-US" dirty="0"/>
          </a:p>
          <a:p>
            <a:r>
              <a:rPr lang="en-US" dirty="0"/>
              <a:t>Public Meeting:									</a:t>
            </a:r>
            <a:r>
              <a:rPr lang="en-US" dirty="0" smtClean="0"/>
              <a:t>Today</a:t>
            </a:r>
            <a:r>
              <a:rPr lang="en-US" dirty="0"/>
              <a:t>, September 5, 2019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0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#1: no build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653" y="1788959"/>
            <a:ext cx="6913463" cy="48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5" y="1882003"/>
            <a:ext cx="2691901" cy="24298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#1: no build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1989202"/>
            <a:ext cx="2649021" cy="221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41" y="4477907"/>
            <a:ext cx="2506088" cy="2201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649" y="4467606"/>
            <a:ext cx="2872359" cy="1978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597" y="1899013"/>
            <a:ext cx="1836073" cy="243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85" y="4414130"/>
            <a:ext cx="2830069" cy="208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0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#2: conventional intersection improvements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820" y="1796162"/>
            <a:ext cx="6901270" cy="48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9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788" y="6035040"/>
            <a:ext cx="1937266" cy="82296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8887" y="702156"/>
            <a:ext cx="11199137" cy="1013800"/>
          </a:xfrm>
        </p:spPr>
        <p:txBody>
          <a:bodyPr/>
          <a:lstStyle/>
          <a:p>
            <a:r>
              <a:rPr lang="en-US" dirty="0" smtClean="0"/>
              <a:t>Alternative #2: Conventional Intersection improvements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3649" y="4467606"/>
            <a:ext cx="2872359" cy="19789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292" y="1978902"/>
            <a:ext cx="2175071" cy="22154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9273" y="1845737"/>
            <a:ext cx="2249619" cy="2438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35" y="4500305"/>
            <a:ext cx="2179700" cy="235769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9047" y="4467606"/>
            <a:ext cx="2830069" cy="212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9" y="1845737"/>
            <a:ext cx="2441672" cy="26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9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Custom 5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253746"/>
      </a:accent1>
      <a:accent2>
        <a:srgbClr val="009CDE"/>
      </a:accent2>
      <a:accent3>
        <a:srgbClr val="64CCC9"/>
      </a:accent3>
      <a:accent4>
        <a:srgbClr val="7A9A01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4210</TotalTime>
  <Words>157</Words>
  <Application>Microsoft Office PowerPoint</Application>
  <PresentationFormat>Widescreen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Gill Sans MT</vt:lpstr>
      <vt:lpstr>Wingdings 2</vt:lpstr>
      <vt:lpstr>Dividend</vt:lpstr>
      <vt:lpstr>Sr 141/peachtree parkway at medlock bridge road/east jones bridge road intersection improvements public MEETING</vt:lpstr>
      <vt:lpstr>Project Location</vt:lpstr>
      <vt:lpstr>PowerPoint Presentation</vt:lpstr>
      <vt:lpstr>Project history</vt:lpstr>
      <vt:lpstr>Project history</vt:lpstr>
      <vt:lpstr>Alternative #1: no build</vt:lpstr>
      <vt:lpstr>Alternative #1: no build</vt:lpstr>
      <vt:lpstr>Alternative #2: conventional intersection improvements</vt:lpstr>
      <vt:lpstr>Alternative #2: Conventional Intersection improvements</vt:lpstr>
      <vt:lpstr>Alternative #3: MEDIAN U-TURN</vt:lpstr>
      <vt:lpstr>Alternative #3: Median U-Turn</vt:lpstr>
      <vt:lpstr>Alternative #4: GRADE SEPARATED INTERCHANGE</vt:lpstr>
      <vt:lpstr>Alternative #4: GRADE SEPARATED INTERCHANGE</vt:lpstr>
      <vt:lpstr>COMMENT CARD SUBMISSIONS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Bignault</dc:creator>
  <cp:lastModifiedBy>Bryan Sartin</cp:lastModifiedBy>
  <cp:revision>264</cp:revision>
  <cp:lastPrinted>2018-10-26T15:17:03Z</cp:lastPrinted>
  <dcterms:created xsi:type="dcterms:W3CDTF">2018-10-24T20:31:40Z</dcterms:created>
  <dcterms:modified xsi:type="dcterms:W3CDTF">2019-09-03T12:10:12Z</dcterms:modified>
</cp:coreProperties>
</file>